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6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2" r:id="rId13"/>
    <p:sldId id="26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0" r:id="rId29"/>
    <p:sldId id="258" r:id="rId30"/>
    <p:sldId id="259" r:id="rId31"/>
    <p:sldId id="285" r:id="rId32"/>
    <p:sldId id="286" r:id="rId33"/>
    <p:sldId id="287" r:id="rId34"/>
    <p:sldId id="288" r:id="rId35"/>
    <p:sldId id="289" r:id="rId36"/>
    <p:sldId id="299" r:id="rId37"/>
    <p:sldId id="300" r:id="rId38"/>
    <p:sldId id="301" r:id="rId39"/>
    <p:sldId id="302" r:id="rId40"/>
    <p:sldId id="303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290" r:id="rId65"/>
    <p:sldId id="291" r:id="rId66"/>
    <p:sldId id="292" r:id="rId67"/>
    <p:sldId id="293" r:id="rId68"/>
    <p:sldId id="294" r:id="rId69"/>
    <p:sldId id="296" r:id="rId70"/>
    <p:sldId id="295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2C2A-5D0A-4B2C-B956-78A8594F5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7BF3D-832B-407F-93AB-4F632B996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5D12-2A7E-4FCD-87DA-9D065233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EA538-271B-40EA-B09D-7DC8F246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B0FB2-7EAC-4194-8DFA-81AA19DB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5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5C18-E698-4846-9801-ECFB9900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33D2D-E1BC-4313-B486-C8C9C2AB3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C4893-40FE-49F2-9B57-BD3BF421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A371-03F1-4BE0-87E9-5F5E9AC2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F2518-68FF-4BD3-8552-D90C264C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4AC18-DAB7-47F5-907A-35F457FF8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69781-257B-4709-8904-B79B9DAC2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B196F-6699-4DF1-91CD-29EB94B3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2D9E1-46BD-4EA9-8882-2B48A78E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9206-6EF5-4DE9-8E8C-EBECBAD9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4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C80F-AB98-4D96-9284-ED5CD2D4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EEE43-7F31-4891-8802-23D0F1804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A9F3-B3D8-4622-99E4-96F0EF84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4F8C6-F5CE-4486-B2CB-3C13FE3F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B03F5-0D77-4262-9C2F-C2318616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2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3640-30A1-4973-B6AB-D41D8369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E2EC8-FDDF-4F7D-B188-1E3C8E662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6621C-920D-4A66-A841-CEDF4B90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34AC1-484B-438F-9B24-6AF70F74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6A0BE-4B7A-40A1-9494-A5028F3A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F2C1-AF2C-42D0-AC7C-BB2880FB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119F-6542-4266-816F-677E453EC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1C0E2-5729-40A0-A502-21A674C8D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26803-BAAA-4A08-909D-555747B3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A26AF-03BF-417F-909B-83915552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F9477-8B42-4737-9E85-31E3E473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B1DC-8B23-4954-8E72-66911DC6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2680A-FAF2-4BB2-88E3-440F1F94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943F0-D3B0-4C40-BD26-74650187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CFF41-00DB-4447-ABD8-09B8A62E9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7A732-E9CC-4641-B015-E734338C9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BF3D3-7B03-44A4-80CC-E7C6A218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7B465-58C6-4D9E-AFB0-F07D2F1D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6D5F5-8F33-4A40-9BCE-BA1FC889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D60B-A0BC-42AB-96D8-1A55F14D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D6EA9-1F59-4483-AC7B-B5E7080E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D2BAB-106F-42BA-BF6F-AAAC1AB6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1135A-AF43-44DB-93CA-C56EC633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BFF61-E3AC-4AF5-92D2-3442DAB3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4850D-A8BD-4760-98A0-B94ED070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D7887-3FFE-48A5-AF9B-D9B11F6F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69AD-D516-452B-AAC7-AE3EE5F2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90A9-C95C-4967-9A54-CDCB3089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950D7-12D2-4680-B0D5-9370E46CD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1FE9D-339C-4B92-A877-936124CF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BA5D1-1333-4139-ADA5-53D4B955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03990-1120-4560-A472-C07ABA54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0627-703C-4C8D-94E6-D6506E46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343C5-7CC5-4E3F-8CAA-877B0CDD4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7CF8-65B6-4150-B42B-FB6B61417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F7EE3-5A1E-4743-A99F-6FBB00DA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96903-E97A-4E46-9E67-D58ACF76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C7683-05C0-4193-9E93-CE95617E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3819E-78E0-4BFA-B464-66AAEC80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8CC2E-8243-432D-8D5D-9DDF5E9D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F808C-9F64-4783-8974-D929BDBBB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7DD5-DFE9-4138-B024-94640E96092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1851-E7BC-484B-8CF6-31A9B9C0E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CA36F-4DE8-425A-91F3-3AE3806C3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D039-F61A-40F5-8D1C-15FE988E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1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456613-3BEB-4429-8C4E-6FED79EA1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0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A9922E09-1286-452C-A3D4-14BBE058B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07D01F73-4577-4F2A-A38E-E2798251C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767DD2-B663-47A0-9D2A-8FA1A0AE1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720CF8D-BB75-436E-BCA3-27FEEBF6F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1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650E4CC-7FC2-423E-AAED-DC1A60E28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B7E2ED4-2BE2-4D83-8D3D-A4DB75B53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8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A16E5389-0173-4E36-9448-18DC5394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4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623B664-AAB1-4E3D-8424-A214A50AD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9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5637E06-07A2-42F7-99EB-004357E9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64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A833E009-9ECE-4C71-AF73-A6861AF2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6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0345865-A705-41D4-A59D-64556ABB8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5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FDB8D1-B7ED-404D-8B73-F721D9309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9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2EBC58B-DF86-44A6-815C-0B138B2BF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14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B132A6E-24A7-4AF7-9D88-DD28D1CB6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0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E70CF0E-AE9F-4216-B103-0EE8588C9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3EBDB8-468E-4D0F-9117-B98C45F28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8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B79311-B6B5-49FF-A9C8-E12D76D8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76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F9FE3F5-07E9-4321-8448-48E8B6EC5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30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ECB10B-B480-43CB-A434-AC89922C1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67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955BE53-F341-44FC-B3B4-13A43AA9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36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4048507-ACAB-4C7E-9433-A743CF15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8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7ED0F31-5140-4739-B361-5E5C5C222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2DB1749-A63D-45C4-94F1-4430CC067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51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74FD1B3-4456-4D95-BB62-BF051FEA2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4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C85B393-1B13-4235-A912-F44ADC7D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37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8C11C1-9FA7-48CE-9E94-25BBA5025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9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BB6B3C-3BE3-4865-A4F1-9AD7C98D0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20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50E3622-530A-4560-9FF7-9B1D9960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2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A8B1AA9-7D04-4F0C-80AE-C67B9AC7B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41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0632DB7-F65F-42EF-AE3E-5480472C4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3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69B910C8-180D-4AB1-8F4D-400AE6796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5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777888D6-269E-4A24-9C11-E35020168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BC8B96C5-798A-4871-A7B1-3E21BB41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41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1E6F813-6105-4B76-ADAB-4BA2BCDAF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61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3FCFFE3-491F-46D0-812F-EABBBA5D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19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5BE57DE-2956-4E6C-92EC-48BC3F4F4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74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, email&#10;&#10;Description automatically generated">
            <a:extLst>
              <a:ext uri="{FF2B5EF4-FFF2-40B4-BE49-F238E27FC236}">
                <a16:creationId xmlns:a16="http://schemas.microsoft.com/office/drawing/2014/main" id="{7C35BC04-E327-4E88-B74B-59864A488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36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6204AE-B7C9-4DD5-B4B3-C8D6C1905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37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2C06D2-1B79-4245-BB2A-E115AC0CC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0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8F3F68E-7A8A-41B5-AB33-B77AADB80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50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B2AEA80-7D10-4987-A0F3-683ED068E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54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BD9613B-FA9D-471E-A9AA-7DDB0DB8B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63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A0CDD71-27AE-4D61-BE91-5F360505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3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E153DC-E67D-49D8-92E8-C4593FFF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2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8693F2F-DD95-47AC-A5B6-C22165353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9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681CBC-E1D4-428B-8950-7591DC34E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12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BD5FBD4C-CCC5-4880-A3BA-9520E5775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71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fruit and vegetables&#10;&#10;Description automatically generated">
            <a:extLst>
              <a:ext uri="{FF2B5EF4-FFF2-40B4-BE49-F238E27FC236}">
                <a16:creationId xmlns:a16="http://schemas.microsoft.com/office/drawing/2014/main" id="{09AC6922-531A-419E-9F6A-3B07841C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4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B2A9EC-1474-47EB-A803-79425EDF2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56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, letter&#10;&#10;Description automatically generated">
            <a:extLst>
              <a:ext uri="{FF2B5EF4-FFF2-40B4-BE49-F238E27FC236}">
                <a16:creationId xmlns:a16="http://schemas.microsoft.com/office/drawing/2014/main" id="{62817AE3-2B0B-40A2-B11F-516983B4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754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F17A27CD-EC72-49B7-AEC0-299B31D82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321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4C19796-AE1F-4583-96CA-748ACAEC4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28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06E047-C835-48CC-8432-AA8721F6A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59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966D0A0-83E5-4E24-BC8E-3DF67BB6A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5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8A19FF3D-FC54-457B-9A08-2B67444B4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45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FFD0CF-C4BA-4AF0-BE0A-F060B2259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44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16224C-C5C6-4E3F-B2A9-D2B76830A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123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letter, email&#10;&#10;Description automatically generated">
            <a:extLst>
              <a:ext uri="{FF2B5EF4-FFF2-40B4-BE49-F238E27FC236}">
                <a16:creationId xmlns:a16="http://schemas.microsoft.com/office/drawing/2014/main" id="{903DC7A7-0C02-466C-98E0-BE6F574FA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71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24DA5764-E0CB-469C-8E06-A8EE0BAEF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713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C2D5786-7461-41AA-A8AD-D535DC05C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838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AB5523F6-EB86-4D82-B155-0A4520B1C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63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F3BB5BB-6757-4DFA-95F9-25F061DCB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158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BF0198-BFE6-4F87-9932-F32EA86EF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45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520E0C-73D8-4D31-9806-846749BA6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117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646A1A0-10FB-41E6-8F58-823D73B89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6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8404926-6973-4284-970E-9CA951308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86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20F249-0F63-4689-81FD-C1E7D5785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ED7AA8F-CD9A-440E-9E4F-54CDA3567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2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59D3CD16-BA1D-4DAE-8671-FE246FAE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5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Bronz</dc:creator>
  <cp:lastModifiedBy>Deborah Brommage</cp:lastModifiedBy>
  <cp:revision>2</cp:revision>
  <dcterms:created xsi:type="dcterms:W3CDTF">2020-10-26T16:51:17Z</dcterms:created>
  <dcterms:modified xsi:type="dcterms:W3CDTF">2020-10-26T17:10:20Z</dcterms:modified>
</cp:coreProperties>
</file>